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ppins"/>
      <p:regular r:id="rId18"/>
      <p:bold r:id="rId19"/>
      <p:italic r:id="rId20"/>
      <p:boldItalic r:id="rId21"/>
    </p:embeddedFont>
    <p:embeddedFont>
      <p:font typeface="Poppins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6" roundtripDataSignature="AMtx7miriy+gjB1jcO+/fbDDLxb6jto+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22" Type="http://schemas.openxmlformats.org/officeDocument/2006/relationships/font" Target="fonts/PoppinsLight-regular.fntdata"/><Relationship Id="rId21" Type="http://schemas.openxmlformats.org/officeDocument/2006/relationships/font" Target="fonts/Poppins-boldItalic.fntdata"/><Relationship Id="rId24" Type="http://schemas.openxmlformats.org/officeDocument/2006/relationships/font" Target="fonts/PoppinsLight-italic.fntdata"/><Relationship Id="rId23" Type="http://schemas.openxmlformats.org/officeDocument/2006/relationships/font" Target="fonts/Poppi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Poppi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oppins-bold.fntdata"/><Relationship Id="rId18" Type="http://schemas.openxmlformats.org/officeDocument/2006/relationships/font" Target="fonts/Poppi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" name="Google Shape;8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4" name="Google Shape;5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8" name="Google Shape;5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ex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485902" y="258750"/>
            <a:ext cx="43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" name="Google Shape;15;p18"/>
          <p:cNvSpPr txBox="1"/>
          <p:nvPr>
            <p:ph idx="1" type="subTitle"/>
          </p:nvPr>
        </p:nvSpPr>
        <p:spPr>
          <a:xfrm rot="-5400000">
            <a:off x="-106275" y="4612125"/>
            <a:ext cx="749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6" name="Google Shape;16;p18"/>
          <p:cNvSpPr txBox="1"/>
          <p:nvPr>
            <p:ph idx="2" type="subTitle"/>
          </p:nvPr>
        </p:nvSpPr>
        <p:spPr>
          <a:xfrm rot="-5400000">
            <a:off x="-106275" y="3884650"/>
            <a:ext cx="749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7" name="Google Shape;17;p18"/>
          <p:cNvSpPr txBox="1"/>
          <p:nvPr>
            <p:ph idx="3" type="subTitle"/>
          </p:nvPr>
        </p:nvSpPr>
        <p:spPr>
          <a:xfrm rot="-5400000">
            <a:off x="-106275" y="3157175"/>
            <a:ext cx="749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8" name="Google Shape;18;p18"/>
          <p:cNvSpPr txBox="1"/>
          <p:nvPr>
            <p:ph idx="4" type="subTitle"/>
          </p:nvPr>
        </p:nvSpPr>
        <p:spPr>
          <a:xfrm rot="-5400000">
            <a:off x="-106275" y="2429700"/>
            <a:ext cx="749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19" name="Google Shape;19;p18"/>
          <p:cNvSpPr txBox="1"/>
          <p:nvPr>
            <p:ph idx="5" type="subTitle"/>
          </p:nvPr>
        </p:nvSpPr>
        <p:spPr>
          <a:xfrm rot="-5400000">
            <a:off x="-106275" y="1702225"/>
            <a:ext cx="749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0" name="Google Shape;20;p18"/>
          <p:cNvSpPr txBox="1"/>
          <p:nvPr>
            <p:ph idx="6" type="subTitle"/>
          </p:nvPr>
        </p:nvSpPr>
        <p:spPr>
          <a:xfrm rot="-5400000">
            <a:off x="-106275" y="974750"/>
            <a:ext cx="749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1" name="Google Shape;21;p18"/>
          <p:cNvSpPr txBox="1"/>
          <p:nvPr>
            <p:ph idx="7" type="subTitle"/>
          </p:nvPr>
        </p:nvSpPr>
        <p:spPr>
          <a:xfrm rot="-5400000">
            <a:off x="-106275" y="247275"/>
            <a:ext cx="749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"/>
              <a:buNone/>
              <a:defRPr b="1" sz="65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b="1" sz="700"/>
            </a:lvl9pPr>
          </a:lstStyle>
          <a:p/>
        </p:txBody>
      </p:sp>
      <p:sp>
        <p:nvSpPr>
          <p:cNvPr id="22" name="Google Shape;22;p18"/>
          <p:cNvSpPr txBox="1"/>
          <p:nvPr>
            <p:ph idx="8" type="subTitle"/>
          </p:nvPr>
        </p:nvSpPr>
        <p:spPr>
          <a:xfrm>
            <a:off x="4317185" y="258750"/>
            <a:ext cx="2832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Poppins"/>
              <a:buNone/>
              <a:defRPr sz="20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8"/>
          <p:cNvSpPr txBox="1"/>
          <p:nvPr>
            <p:ph type="title"/>
          </p:nvPr>
        </p:nvSpPr>
        <p:spPr>
          <a:xfrm>
            <a:off x="5628400" y="1039100"/>
            <a:ext cx="33894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Font typeface="Poppins Light"/>
              <a:buNone/>
              <a:defRPr sz="3800"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1" name="Google Shape;41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hyperlink" Target="https://github.com/arvind37/Basic-Website-using-HTML-CS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DCECD5"/>
            </a:gs>
            <a:gs pos="100000">
              <a:srgbClr val="92BC8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"/>
          <p:cNvSpPr/>
          <p:nvPr/>
        </p:nvSpPr>
        <p:spPr>
          <a:xfrm>
            <a:off x="965700" y="1589200"/>
            <a:ext cx="7359300" cy="14832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" sz="26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Travaux Pratiques</a:t>
            </a:r>
            <a:endParaRPr b="1" i="0" sz="26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9900" y="395363"/>
            <a:ext cx="8235827" cy="428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4" cy="4596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613" y="286925"/>
            <a:ext cx="8678774" cy="451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325" y="117400"/>
            <a:ext cx="825804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4842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48429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4" cy="4553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051" y="272950"/>
            <a:ext cx="7547474" cy="452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04325"/>
            <a:ext cx="8839204" cy="3780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9050" y="117425"/>
            <a:ext cx="628386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90675"/>
            <a:ext cx="8839199" cy="207587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2"/>
          <p:cNvSpPr txBox="1"/>
          <p:nvPr/>
        </p:nvSpPr>
        <p:spPr>
          <a:xfrm>
            <a:off x="566850" y="377875"/>
            <a:ext cx="128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Lien </a:t>
            </a: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Github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2"/>
          <p:cNvSpPr txBox="1"/>
          <p:nvPr/>
        </p:nvSpPr>
        <p:spPr>
          <a:xfrm>
            <a:off x="1458750" y="2945175"/>
            <a:ext cx="72708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{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"Version": "2012-10-17",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"Id": "MyBucketPolicy",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"Statement": [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{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"Sid": "GetWebSite",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"Effect": "Allow",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"Principal": "*",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"Action": "s3:GetObject",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"Resource": "arn:aws:s3:::mon-nouveau-bukect-group-isi/*"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}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]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}</a:t>
            </a:r>
            <a:endParaRPr b="0" i="0" sz="9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